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11"/>
  </p:notesMasterIdLst>
  <p:sldIdLst>
    <p:sldId id="261" r:id="rId5"/>
    <p:sldId id="263" r:id="rId6"/>
    <p:sldId id="264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42995F-6C61-48BC-BD8C-C2267E408280}" v="236" dt="2022-01-12T12:10:1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kers,Jurgen J." userId="596ca163-a724-4c15-b072-13cef9629c57" providerId="ADAL" clId="{8B42995F-6C61-48BC-BD8C-C2267E408280}"/>
    <pc:docChg chg="undo redo custSel addSld modSld sldOrd">
      <pc:chgData name="Kalkers,Jurgen J." userId="596ca163-a724-4c15-b072-13cef9629c57" providerId="ADAL" clId="{8B42995F-6C61-48BC-BD8C-C2267E408280}" dt="2022-01-12T12:10:10.009" v="246" actId="1076"/>
      <pc:docMkLst>
        <pc:docMk/>
      </pc:docMkLst>
      <pc:sldChg chg="delSp modSp mod">
        <pc:chgData name="Kalkers,Jurgen J." userId="596ca163-a724-4c15-b072-13cef9629c57" providerId="ADAL" clId="{8B42995F-6C61-48BC-BD8C-C2267E408280}" dt="2022-01-12T10:10:33.213" v="204"/>
        <pc:sldMkLst>
          <pc:docMk/>
          <pc:sldMk cId="555842601" sldId="261"/>
        </pc:sldMkLst>
        <pc:spChg chg="mod">
          <ac:chgData name="Kalkers,Jurgen J." userId="596ca163-a724-4c15-b072-13cef9629c57" providerId="ADAL" clId="{8B42995F-6C61-48BC-BD8C-C2267E408280}" dt="2022-01-12T10:10:29.382" v="203"/>
          <ac:spMkLst>
            <pc:docMk/>
            <pc:sldMk cId="555842601" sldId="261"/>
            <ac:spMk id="2" creationId="{7D9F8A65-CCFA-4AE9-BF39-2F8FBB0000B1}"/>
          </ac:spMkLst>
        </pc:spChg>
        <pc:spChg chg="mod">
          <ac:chgData name="Kalkers,Jurgen J." userId="596ca163-a724-4c15-b072-13cef9629c57" providerId="ADAL" clId="{8B42995F-6C61-48BC-BD8C-C2267E408280}" dt="2022-01-12T10:10:33.213" v="204"/>
          <ac:spMkLst>
            <pc:docMk/>
            <pc:sldMk cId="555842601" sldId="261"/>
            <ac:spMk id="3" creationId="{0F456FD1-2D53-4F03-AB58-03A7F6A20012}"/>
          </ac:spMkLst>
        </pc:spChg>
        <pc:picChg chg="mod">
          <ac:chgData name="Kalkers,Jurgen J." userId="596ca163-a724-4c15-b072-13cef9629c57" providerId="ADAL" clId="{8B42995F-6C61-48BC-BD8C-C2267E408280}" dt="2022-01-12T10:08:50.364" v="196" actId="14826"/>
          <ac:picMkLst>
            <pc:docMk/>
            <pc:sldMk cId="555842601" sldId="261"/>
            <ac:picMk id="4" creationId="{DA2B7D3C-AA2B-4F49-84D5-0D0463B29B3F}"/>
          </ac:picMkLst>
        </pc:picChg>
        <pc:picChg chg="del mod">
          <ac:chgData name="Kalkers,Jurgen J." userId="596ca163-a724-4c15-b072-13cef9629c57" providerId="ADAL" clId="{8B42995F-6C61-48BC-BD8C-C2267E408280}" dt="2022-01-12T10:10:13.384" v="199" actId="478"/>
          <ac:picMkLst>
            <pc:docMk/>
            <pc:sldMk cId="555842601" sldId="261"/>
            <ac:picMk id="7" creationId="{49D5D5B1-054F-465E-A463-BE3CDC90DD2A}"/>
          </ac:picMkLst>
        </pc:picChg>
        <pc:picChg chg="del mod">
          <ac:chgData name="Kalkers,Jurgen J." userId="596ca163-a724-4c15-b072-13cef9629c57" providerId="ADAL" clId="{8B42995F-6C61-48BC-BD8C-C2267E408280}" dt="2022-01-12T10:10:20.024" v="202" actId="478"/>
          <ac:picMkLst>
            <pc:docMk/>
            <pc:sldMk cId="555842601" sldId="261"/>
            <ac:picMk id="8" creationId="{FFC6CAC6-3E08-4BB2-B911-45E964D64A40}"/>
          </ac:picMkLst>
        </pc:picChg>
      </pc:sldChg>
      <pc:sldChg chg="modSp mod">
        <pc:chgData name="Kalkers,Jurgen J." userId="596ca163-a724-4c15-b072-13cef9629c57" providerId="ADAL" clId="{8B42995F-6C61-48BC-BD8C-C2267E408280}" dt="2022-01-12T10:02:41.991" v="167" actId="26606"/>
        <pc:sldMkLst>
          <pc:docMk/>
          <pc:sldMk cId="3444674476" sldId="263"/>
        </pc:sldMkLst>
        <pc:spChg chg="mod">
          <ac:chgData name="Kalkers,Jurgen J." userId="596ca163-a724-4c15-b072-13cef9629c57" providerId="ADAL" clId="{8B42995F-6C61-48BC-BD8C-C2267E408280}" dt="2022-01-12T10:02:03.125" v="165" actId="122"/>
          <ac:spMkLst>
            <pc:docMk/>
            <pc:sldMk cId="3444674476" sldId="263"/>
            <ac:spMk id="2" creationId="{39FDC34A-F9D9-4571-A22B-E511D2820C97}"/>
          </ac:spMkLst>
        </pc:spChg>
        <pc:graphicFrameChg chg="add mod modGraphic">
          <ac:chgData name="Kalkers,Jurgen J." userId="596ca163-a724-4c15-b072-13cef9629c57" providerId="ADAL" clId="{8B42995F-6C61-48BC-BD8C-C2267E408280}" dt="2022-01-12T10:02:41.991" v="167" actId="26606"/>
          <ac:graphicFrameMkLst>
            <pc:docMk/>
            <pc:sldMk cId="3444674476" sldId="263"/>
            <ac:graphicFrameMk id="7" creationId="{F7D6E272-1BF3-47E2-AAFC-77954A224725}"/>
          </ac:graphicFrameMkLst>
        </pc:graphicFrameChg>
      </pc:sldChg>
      <pc:sldChg chg="addSp delSp modSp mod setClrOvrMap">
        <pc:chgData name="Kalkers,Jurgen J." userId="596ca163-a724-4c15-b072-13cef9629c57" providerId="ADAL" clId="{8B42995F-6C61-48BC-BD8C-C2267E408280}" dt="2022-01-12T10:22:36.963" v="232" actId="20577"/>
        <pc:sldMkLst>
          <pc:docMk/>
          <pc:sldMk cId="1565199804" sldId="264"/>
        </pc:sldMkLst>
        <pc:spChg chg="mod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2" creationId="{46F040EB-FA9A-43F4-854B-6AB7FBBC7F45}"/>
          </ac:spMkLst>
        </pc:spChg>
        <pc:spChg chg="mod">
          <ac:chgData name="Kalkers,Jurgen J." userId="596ca163-a724-4c15-b072-13cef9629c57" providerId="ADAL" clId="{8B42995F-6C61-48BC-BD8C-C2267E408280}" dt="2022-01-12T10:22:36.963" v="232" actId="20577"/>
          <ac:spMkLst>
            <pc:docMk/>
            <pc:sldMk cId="1565199804" sldId="264"/>
            <ac:spMk id="3" creationId="{AE90EC69-D840-4E1B-918A-17E31E24BCA9}"/>
          </ac:spMkLst>
        </pc:spChg>
        <pc:spChg chg="del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9" creationId="{C5E6CFF1-2F42-4E10-9A97-F116F46F53FE}"/>
          </ac:spMkLst>
        </pc:spChg>
        <pc:spChg chg="add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16" creationId="{8FC9BE17-9A7B-462D-AE50-3D8777387304}"/>
          </ac:spMkLst>
        </pc:spChg>
        <pc:spChg chg="add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18" creationId="{3EBE8569-6AEC-4B8C-8D53-2DE337CDBA65}"/>
          </ac:spMkLst>
        </pc:spChg>
        <pc:spChg chg="add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20" creationId="{55D4142C-5077-457F-A6AD-3FECFDB39685}"/>
          </ac:spMkLst>
        </pc:spChg>
        <pc:spChg chg="add">
          <ac:chgData name="Kalkers,Jurgen J." userId="596ca163-a724-4c15-b072-13cef9629c57" providerId="ADAL" clId="{8B42995F-6C61-48BC-BD8C-C2267E408280}" dt="2022-01-12T10:03:09.395" v="170" actId="26606"/>
          <ac:spMkLst>
            <pc:docMk/>
            <pc:sldMk cId="1565199804" sldId="264"/>
            <ac:spMk id="22" creationId="{7A5F0580-5EE9-419F-96EE-B6529EF6E7D0}"/>
          </ac:spMkLst>
        </pc:spChg>
        <pc:picChg chg="add del mod">
          <ac:chgData name="Kalkers,Jurgen J." userId="596ca163-a724-4c15-b072-13cef9629c57" providerId="ADAL" clId="{8B42995F-6C61-48BC-BD8C-C2267E408280}" dt="2022-01-12T10:03:09.395" v="170" actId="26606"/>
          <ac:picMkLst>
            <pc:docMk/>
            <pc:sldMk cId="1565199804" sldId="264"/>
            <ac:picMk id="5" creationId="{9EE0A286-8E07-409A-B8BF-BB106D2D3D1B}"/>
          </ac:picMkLst>
        </pc:picChg>
        <pc:cxnChg chg="del">
          <ac:chgData name="Kalkers,Jurgen J." userId="596ca163-a724-4c15-b072-13cef9629c57" providerId="ADAL" clId="{8B42995F-6C61-48BC-BD8C-C2267E408280}" dt="2022-01-12T10:03:09.395" v="170" actId="26606"/>
          <ac:cxnSpMkLst>
            <pc:docMk/>
            <pc:sldMk cId="1565199804" sldId="264"/>
            <ac:cxnSpMk id="11" creationId="{67182200-4859-4C8D-BCBB-55B245C28BA3}"/>
          </ac:cxnSpMkLst>
        </pc:cxnChg>
      </pc:sldChg>
      <pc:sldChg chg="modSp mod">
        <pc:chgData name="Kalkers,Jurgen J." userId="596ca163-a724-4c15-b072-13cef9629c57" providerId="ADAL" clId="{8B42995F-6C61-48BC-BD8C-C2267E408280}" dt="2022-01-12T09:58:29.183" v="92" actId="1076"/>
        <pc:sldMkLst>
          <pc:docMk/>
          <pc:sldMk cId="2130140543" sldId="265"/>
        </pc:sldMkLst>
        <pc:spChg chg="mod">
          <ac:chgData name="Kalkers,Jurgen J." userId="596ca163-a724-4c15-b072-13cef9629c57" providerId="ADAL" clId="{8B42995F-6C61-48BC-BD8C-C2267E408280}" dt="2022-01-12T09:58:29.183" v="92" actId="1076"/>
          <ac:spMkLst>
            <pc:docMk/>
            <pc:sldMk cId="2130140543" sldId="265"/>
            <ac:spMk id="2" creationId="{53338C8F-CE6C-4E33-A2FC-38240ED16290}"/>
          </ac:spMkLst>
        </pc:spChg>
        <pc:picChg chg="mod">
          <ac:chgData name="Kalkers,Jurgen J." userId="596ca163-a724-4c15-b072-13cef9629c57" providerId="ADAL" clId="{8B42995F-6C61-48BC-BD8C-C2267E408280}" dt="2022-01-12T09:58:26.205" v="91" actId="1076"/>
          <ac:picMkLst>
            <pc:docMk/>
            <pc:sldMk cId="2130140543" sldId="265"/>
            <ac:picMk id="15" creationId="{2D8A099F-969D-4BB2-A47C-C2894D2D653F}"/>
          </ac:picMkLst>
        </pc:picChg>
      </pc:sldChg>
      <pc:sldChg chg="addSp delSp modSp mod ord setClrOvrMap">
        <pc:chgData name="Kalkers,Jurgen J." userId="596ca163-a724-4c15-b072-13cef9629c57" providerId="ADAL" clId="{8B42995F-6C61-48BC-BD8C-C2267E408280}" dt="2022-01-12T10:00:12.279" v="112" actId="14100"/>
        <pc:sldMkLst>
          <pc:docMk/>
          <pc:sldMk cId="1647352070" sldId="266"/>
        </pc:sldMkLst>
        <pc:spChg chg="mod">
          <ac:chgData name="Kalkers,Jurgen J." userId="596ca163-a724-4c15-b072-13cef9629c57" providerId="ADAL" clId="{8B42995F-6C61-48BC-BD8C-C2267E408280}" dt="2022-01-12T10:00:12.279" v="112" actId="14100"/>
          <ac:spMkLst>
            <pc:docMk/>
            <pc:sldMk cId="1647352070" sldId="266"/>
            <ac:spMk id="2" creationId="{17E7F878-3AA2-46BE-9860-8042CA96E52A}"/>
          </ac:spMkLst>
        </pc:spChg>
        <pc:spChg chg="del">
          <ac:chgData name="Kalkers,Jurgen J." userId="596ca163-a724-4c15-b072-13cef9629c57" providerId="ADAL" clId="{8B42995F-6C61-48BC-BD8C-C2267E408280}" dt="2022-01-12T09:59:54.457" v="107" actId="478"/>
          <ac:spMkLst>
            <pc:docMk/>
            <pc:sldMk cId="1647352070" sldId="266"/>
            <ac:spMk id="3" creationId="{E62F0D5F-EEB3-47FD-B122-D4F4FBC3C6DE}"/>
          </ac:spMkLst>
        </pc:spChg>
        <pc:spChg chg="add del mod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6" creationId="{2A4F1FB5-F5DE-40EC-B906-9EB9D3D92A4D}"/>
          </ac:spMkLst>
        </pc:spChg>
        <pc:spChg chg="add del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7" creationId="{2B566528-1B12-4246-9431-5C2D7D081168}"/>
          </ac:spMkLst>
        </pc:spChg>
        <pc:spChg chg="add del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9" creationId="{D3F51FEB-38FB-4F6C-9F7B-2F2AFAB65463}"/>
          </ac:spMkLst>
        </pc:spChg>
        <pc:spChg chg="add del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14" creationId="{1E547BA6-BAE0-43BB-A7CA-60F69CE252F0}"/>
          </ac:spMkLst>
        </pc:spChg>
        <pc:spChg chg="add del">
          <ac:chgData name="Kalkers,Jurgen J." userId="596ca163-a724-4c15-b072-13cef9629c57" providerId="ADAL" clId="{8B42995F-6C61-48BC-BD8C-C2267E408280}" dt="2022-01-12T10:00:02.939" v="110" actId="26606"/>
          <ac:spMkLst>
            <pc:docMk/>
            <pc:sldMk cId="1647352070" sldId="266"/>
            <ac:spMk id="24" creationId="{0671A8AE-40A1-4631-A6B8-581AFF065482}"/>
          </ac:spMkLst>
        </pc:spChg>
        <pc:spChg chg="add del">
          <ac:chgData name="Kalkers,Jurgen J." userId="596ca163-a724-4c15-b072-13cef9629c57" providerId="ADAL" clId="{8B42995F-6C61-48BC-BD8C-C2267E408280}" dt="2022-01-12T10:00:02.939" v="110" actId="26606"/>
          <ac:spMkLst>
            <pc:docMk/>
            <pc:sldMk cId="1647352070" sldId="266"/>
            <ac:spMk id="26" creationId="{AB58EF07-17C2-48CF-ABB0-EEF1F17CB8F0}"/>
          </ac:spMkLst>
        </pc:spChg>
        <pc:spChg chg="add del">
          <ac:chgData name="Kalkers,Jurgen J." userId="596ca163-a724-4c15-b072-13cef9629c57" providerId="ADAL" clId="{8B42995F-6C61-48BC-BD8C-C2267E408280}" dt="2022-01-12T10:00:02.939" v="110" actId="26606"/>
          <ac:spMkLst>
            <pc:docMk/>
            <pc:sldMk cId="1647352070" sldId="266"/>
            <ac:spMk id="28" creationId="{AF2F604E-43BE-4DC3-B983-E071523364F8}"/>
          </ac:spMkLst>
        </pc:spChg>
        <pc:spChg chg="add del">
          <ac:chgData name="Kalkers,Jurgen J." userId="596ca163-a724-4c15-b072-13cef9629c57" providerId="ADAL" clId="{8B42995F-6C61-48BC-BD8C-C2267E408280}" dt="2022-01-12T10:00:02.939" v="110" actId="26606"/>
          <ac:spMkLst>
            <pc:docMk/>
            <pc:sldMk cId="1647352070" sldId="266"/>
            <ac:spMk id="30" creationId="{08C9B587-E65E-4B52-B37C-ABEBB6E87928}"/>
          </ac:spMkLst>
        </pc:spChg>
        <pc:spChg chg="add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32" creationId="{E91DC736-0EF8-4F87-9146-EBF1D2EE4D3D}"/>
          </ac:spMkLst>
        </pc:spChg>
        <pc:spChg chg="add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34" creationId="{097CD68E-23E3-4007-8847-CD0944C4F7BE}"/>
          </ac:spMkLst>
        </pc:spChg>
        <pc:spChg chg="add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35" creationId="{AF2F604E-43BE-4DC3-B983-E071523364F8}"/>
          </ac:spMkLst>
        </pc:spChg>
        <pc:spChg chg="add">
          <ac:chgData name="Kalkers,Jurgen J." userId="596ca163-a724-4c15-b072-13cef9629c57" providerId="ADAL" clId="{8B42995F-6C61-48BC-BD8C-C2267E408280}" dt="2022-01-12T10:00:02.947" v="111" actId="26606"/>
          <ac:spMkLst>
            <pc:docMk/>
            <pc:sldMk cId="1647352070" sldId="266"/>
            <ac:spMk id="36" creationId="{08C9B587-E65E-4B52-B37C-ABEBB6E87928}"/>
          </ac:spMkLst>
        </pc:spChg>
        <pc:grpChg chg="add del">
          <ac:chgData name="Kalkers,Jurgen J." userId="596ca163-a724-4c15-b072-13cef9629c57" providerId="ADAL" clId="{8B42995F-6C61-48BC-BD8C-C2267E408280}" dt="2022-01-12T10:00:02.947" v="111" actId="26606"/>
          <ac:grpSpMkLst>
            <pc:docMk/>
            <pc:sldMk cId="1647352070" sldId="266"/>
            <ac:grpSpMk id="16" creationId="{15CBE6EC-46EF-45D9-8E16-DCDC5917CA31}"/>
          </ac:grpSpMkLst>
        </pc:grpChg>
        <pc:picChg chg="del">
          <ac:chgData name="Kalkers,Jurgen J." userId="596ca163-a724-4c15-b072-13cef9629c57" providerId="ADAL" clId="{8B42995F-6C61-48BC-BD8C-C2267E408280}" dt="2022-01-12T09:59:57.005" v="108" actId="478"/>
          <ac:picMkLst>
            <pc:docMk/>
            <pc:sldMk cId="1647352070" sldId="266"/>
            <ac:picMk id="5" creationId="{242C3FF2-BB97-4272-B411-0D57F41EBB9E}"/>
          </ac:picMkLst>
        </pc:picChg>
        <pc:picChg chg="add del">
          <ac:chgData name="Kalkers,Jurgen J." userId="596ca163-a724-4c15-b072-13cef9629c57" providerId="ADAL" clId="{8B42995F-6C61-48BC-BD8C-C2267E408280}" dt="2022-01-12T10:00:02.939" v="110" actId="26606"/>
          <ac:picMkLst>
            <pc:docMk/>
            <pc:sldMk cId="1647352070" sldId="266"/>
            <ac:picMk id="20" creationId="{12C6BCE1-6F46-40FB-A5AE-1FBA6E7C3B9C}"/>
          </ac:picMkLst>
        </pc:picChg>
        <pc:picChg chg="add">
          <ac:chgData name="Kalkers,Jurgen J." userId="596ca163-a724-4c15-b072-13cef9629c57" providerId="ADAL" clId="{8B42995F-6C61-48BC-BD8C-C2267E408280}" dt="2022-01-12T10:00:02.947" v="111" actId="26606"/>
          <ac:picMkLst>
            <pc:docMk/>
            <pc:sldMk cId="1647352070" sldId="266"/>
            <ac:picMk id="33" creationId="{C9EA4B12-F1D2-42B8-ADF8-73F2A7105062}"/>
          </ac:picMkLst>
        </pc:picChg>
      </pc:sldChg>
      <pc:sldChg chg="addSp delSp modSp new mod setBg delAnim modAnim">
        <pc:chgData name="Kalkers,Jurgen J." userId="596ca163-a724-4c15-b072-13cef9629c57" providerId="ADAL" clId="{8B42995F-6C61-48BC-BD8C-C2267E408280}" dt="2022-01-12T12:10:10.009" v="246" actId="1076"/>
        <pc:sldMkLst>
          <pc:docMk/>
          <pc:sldMk cId="750975319" sldId="267"/>
        </pc:sldMkLst>
        <pc:spChg chg="del mod">
          <ac:chgData name="Kalkers,Jurgen J." userId="596ca163-a724-4c15-b072-13cef9629c57" providerId="ADAL" clId="{8B42995F-6C61-48BC-BD8C-C2267E408280}" dt="2022-01-12T10:03:37.945" v="172" actId="478"/>
          <ac:spMkLst>
            <pc:docMk/>
            <pc:sldMk cId="750975319" sldId="267"/>
            <ac:spMk id="2" creationId="{AF26ADC1-25D5-4347-8809-C375F61B2F11}"/>
          </ac:spMkLst>
        </pc:spChg>
        <pc:spChg chg="del mod">
          <ac:chgData name="Kalkers,Jurgen J." userId="596ca163-a724-4c15-b072-13cef9629c57" providerId="ADAL" clId="{8B42995F-6C61-48BC-BD8C-C2267E408280}" dt="2022-01-12T10:03:34.838" v="171" actId="478"/>
          <ac:spMkLst>
            <pc:docMk/>
            <pc:sldMk cId="750975319" sldId="267"/>
            <ac:spMk id="3" creationId="{8EDE93C3-53D8-4903-87B7-A20934C15179}"/>
          </ac:spMkLst>
        </pc:spChg>
        <pc:spChg chg="add del">
          <ac:chgData name="Kalkers,Jurgen J." userId="596ca163-a724-4c15-b072-13cef9629c57" providerId="ADAL" clId="{8B42995F-6C61-48BC-BD8C-C2267E408280}" dt="2022-01-12T09:59:05.121" v="104" actId="26606"/>
          <ac:spMkLst>
            <pc:docMk/>
            <pc:sldMk cId="750975319" sldId="267"/>
            <ac:spMk id="9" creationId="{C1DD1A8A-57D5-4A81-AD04-532B043C5611}"/>
          </ac:spMkLst>
        </pc:spChg>
        <pc:spChg chg="add del">
          <ac:chgData name="Kalkers,Jurgen J." userId="596ca163-a724-4c15-b072-13cef9629c57" providerId="ADAL" clId="{8B42995F-6C61-48BC-BD8C-C2267E408280}" dt="2022-01-12T10:05:05.863" v="175" actId="26606"/>
          <ac:spMkLst>
            <pc:docMk/>
            <pc:sldMk cId="750975319" sldId="267"/>
            <ac:spMk id="10" creationId="{A3363022-C969-41E9-8EB2-E4C94908C1FA}"/>
          </ac:spMkLst>
        </pc:spChg>
        <pc:spChg chg="add del">
          <ac:chgData name="Kalkers,Jurgen J." userId="596ca163-a724-4c15-b072-13cef9629c57" providerId="ADAL" clId="{8B42995F-6C61-48BC-BD8C-C2267E408280}" dt="2022-01-12T09:59:05.121" v="104" actId="26606"/>
          <ac:spMkLst>
            <pc:docMk/>
            <pc:sldMk cId="750975319" sldId="267"/>
            <ac:spMk id="11" creationId="{007891EC-4501-44ED-A8C8-B11B6DB767AB}"/>
          </ac:spMkLst>
        </pc:spChg>
        <pc:spChg chg="add del">
          <ac:chgData name="Kalkers,Jurgen J." userId="596ca163-a724-4c15-b072-13cef9629c57" providerId="ADAL" clId="{8B42995F-6C61-48BC-BD8C-C2267E408280}" dt="2022-01-12T10:05:05.863" v="175" actId="26606"/>
          <ac:spMkLst>
            <pc:docMk/>
            <pc:sldMk cId="750975319" sldId="267"/>
            <ac:spMk id="12" creationId="{8D1AD6B3-BE88-4CEB-BA17-790657CC4729}"/>
          </ac:spMkLst>
        </pc:spChg>
        <pc:grpChg chg="add del">
          <ac:chgData name="Kalkers,Jurgen J." userId="596ca163-a724-4c15-b072-13cef9629c57" providerId="ADAL" clId="{8B42995F-6C61-48BC-BD8C-C2267E408280}" dt="2022-01-12T10:05:05.863" v="175" actId="26606"/>
          <ac:grpSpMkLst>
            <pc:docMk/>
            <pc:sldMk cId="750975319" sldId="267"/>
            <ac:grpSpMk id="14" creationId="{89D1390B-7E13-4B4F-9CB2-391063412E54}"/>
          </ac:grpSpMkLst>
        </pc:grpChg>
        <pc:picChg chg="add mod">
          <ac:chgData name="Kalkers,Jurgen J." userId="596ca163-a724-4c15-b072-13cef9629c57" providerId="ADAL" clId="{8B42995F-6C61-48BC-BD8C-C2267E408280}" dt="2022-01-12T12:10:10.009" v="246" actId="1076"/>
          <ac:picMkLst>
            <pc:docMk/>
            <pc:sldMk cId="750975319" sldId="267"/>
            <ac:picMk id="2" creationId="{837901B9-056F-4BE1-B4C2-55EAD9B63189}"/>
          </ac:picMkLst>
        </pc:picChg>
        <pc:picChg chg="add del">
          <ac:chgData name="Kalkers,Jurgen J." userId="596ca163-a724-4c15-b072-13cef9629c57" providerId="ADAL" clId="{8B42995F-6C61-48BC-BD8C-C2267E408280}" dt="2022-01-12T09:59:05.121" v="104" actId="26606"/>
          <ac:picMkLst>
            <pc:docMk/>
            <pc:sldMk cId="750975319" sldId="267"/>
            <ac:picMk id="5" creationId="{4DDDA382-5D38-420E-9AB5-A9A55EB492D4}"/>
          </ac:picMkLst>
        </pc:picChg>
        <pc:picChg chg="add del mod">
          <ac:chgData name="Kalkers,Jurgen J." userId="596ca163-a724-4c15-b072-13cef9629c57" providerId="ADAL" clId="{8B42995F-6C61-48BC-BD8C-C2267E408280}" dt="2022-01-12T12:09:10.304" v="233" actId="478"/>
          <ac:picMkLst>
            <pc:docMk/>
            <pc:sldMk cId="750975319" sldId="267"/>
            <ac:picMk id="6" creationId="{30488FFE-144D-4B00-9EB5-0B9946FB7980}"/>
          </ac:picMkLst>
        </pc:picChg>
        <pc:picChg chg="add mod">
          <ac:chgData name="Kalkers,Jurgen J." userId="596ca163-a724-4c15-b072-13cef9629c57" providerId="ADAL" clId="{8B42995F-6C61-48BC-BD8C-C2267E408280}" dt="2022-01-12T12:10:06.248" v="244" actId="1076"/>
          <ac:picMkLst>
            <pc:docMk/>
            <pc:sldMk cId="750975319" sldId="267"/>
            <ac:picMk id="7" creationId="{93EB6C91-C234-4652-88A2-87844B8E33B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229CA-F857-4E1F-892A-439077A152F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6CCAB7E-3B3E-44AB-9DF6-4F2261D01CA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noProof="0"/>
            <a:t>Afgelopen</a:t>
          </a:r>
          <a:r>
            <a:rPr lang="en-US"/>
            <a:t> sprint</a:t>
          </a:r>
        </a:p>
      </dgm:t>
    </dgm:pt>
    <dgm:pt modelId="{60205FF7-03F5-4FEF-A038-99FC830E235A}" type="parTrans" cxnId="{13AD74BD-E6EB-4BD1-A626-34F4A37412E7}">
      <dgm:prSet/>
      <dgm:spPr/>
      <dgm:t>
        <a:bodyPr/>
        <a:lstStyle/>
        <a:p>
          <a:endParaRPr lang="en-US"/>
        </a:p>
      </dgm:t>
    </dgm:pt>
    <dgm:pt modelId="{647EF602-8456-4F9A-8F25-31B8C80BFAD5}" type="sibTrans" cxnId="{13AD74BD-E6EB-4BD1-A626-34F4A37412E7}">
      <dgm:prSet/>
      <dgm:spPr/>
      <dgm:t>
        <a:bodyPr/>
        <a:lstStyle/>
        <a:p>
          <a:endParaRPr lang="en-US"/>
        </a:p>
      </dgm:t>
    </dgm:pt>
    <dgm:pt modelId="{300BEE57-F4EF-402D-9C91-DABCD8563C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Transfer document</a:t>
          </a:r>
        </a:p>
      </dgm:t>
    </dgm:pt>
    <dgm:pt modelId="{C2A2CCAB-343E-40BE-8049-B40EDFEBF373}" type="parTrans" cxnId="{EFD87090-55F8-4A83-ADE6-86B5907418B4}">
      <dgm:prSet/>
      <dgm:spPr/>
      <dgm:t>
        <a:bodyPr/>
        <a:lstStyle/>
        <a:p>
          <a:endParaRPr lang="en-US"/>
        </a:p>
      </dgm:t>
    </dgm:pt>
    <dgm:pt modelId="{D958E110-FB9A-4C0C-A525-0BFFB73B1B2D}" type="sibTrans" cxnId="{EFD87090-55F8-4A83-ADE6-86B5907418B4}">
      <dgm:prSet/>
      <dgm:spPr/>
      <dgm:t>
        <a:bodyPr/>
        <a:lstStyle/>
        <a:p>
          <a:endParaRPr lang="en-US"/>
        </a:p>
      </dgm:t>
    </dgm:pt>
    <dgm:pt modelId="{08F152B2-9D87-4C61-ABAE-55EBA227A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demo</a:t>
          </a:r>
        </a:p>
      </dgm:t>
    </dgm:pt>
    <dgm:pt modelId="{8317E977-7614-4881-8217-4E274601C2BF}" type="parTrans" cxnId="{7AD223E5-986E-41C5-A115-6FC291400FB5}">
      <dgm:prSet/>
      <dgm:spPr/>
      <dgm:t>
        <a:bodyPr/>
        <a:lstStyle/>
        <a:p>
          <a:endParaRPr lang="en-US"/>
        </a:p>
      </dgm:t>
    </dgm:pt>
    <dgm:pt modelId="{E86CEF3C-880B-443D-B1CA-7590BD0E51D7}" type="sibTrans" cxnId="{7AD223E5-986E-41C5-A115-6FC291400FB5}">
      <dgm:prSet/>
      <dgm:spPr/>
      <dgm:t>
        <a:bodyPr/>
        <a:lstStyle/>
        <a:p>
          <a:endParaRPr lang="en-US"/>
        </a:p>
      </dgm:t>
    </dgm:pt>
    <dgm:pt modelId="{E5226C6C-7180-40AF-93C7-262F09E0E3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Video</a:t>
          </a:r>
        </a:p>
      </dgm:t>
    </dgm:pt>
    <dgm:pt modelId="{9AB8003E-C191-4B35-B330-E72048D00E9E}" type="parTrans" cxnId="{5DEF69F9-38F2-445F-A5D6-96301FF39329}">
      <dgm:prSet/>
      <dgm:spPr/>
      <dgm:t>
        <a:bodyPr/>
        <a:lstStyle/>
        <a:p>
          <a:endParaRPr lang="nl-NL"/>
        </a:p>
      </dgm:t>
    </dgm:pt>
    <dgm:pt modelId="{5362D430-3542-4AE5-8895-77F7280F2F24}" type="sibTrans" cxnId="{5DEF69F9-38F2-445F-A5D6-96301FF39329}">
      <dgm:prSet/>
      <dgm:spPr/>
      <dgm:t>
        <a:bodyPr/>
        <a:lstStyle/>
        <a:p>
          <a:endParaRPr lang="nl-NL"/>
        </a:p>
      </dgm:t>
    </dgm:pt>
    <dgm:pt modelId="{9D3FDC00-2C37-47C5-841B-AB8E55CB0593}" type="pres">
      <dgm:prSet presAssocID="{CFE229CA-F857-4E1F-892A-439077A152F2}" presName="root" presStyleCnt="0">
        <dgm:presLayoutVars>
          <dgm:dir/>
          <dgm:resizeHandles val="exact"/>
        </dgm:presLayoutVars>
      </dgm:prSet>
      <dgm:spPr/>
    </dgm:pt>
    <dgm:pt modelId="{0EC8FD1E-6BE4-404F-B42B-70E87A0C9C84}" type="pres">
      <dgm:prSet presAssocID="{D6CCAB7E-3B3E-44AB-9DF6-4F2261D01CA1}" presName="compNode" presStyleCnt="0"/>
      <dgm:spPr/>
    </dgm:pt>
    <dgm:pt modelId="{2FE6F8C8-54F1-47D2-B6A9-A6D1470C3C98}" type="pres">
      <dgm:prSet presAssocID="{D6CCAB7E-3B3E-44AB-9DF6-4F2261D01C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BF06960-07BC-406C-82E7-0991344737FE}" type="pres">
      <dgm:prSet presAssocID="{D6CCAB7E-3B3E-44AB-9DF6-4F2261D01CA1}" presName="spaceRect" presStyleCnt="0"/>
      <dgm:spPr/>
    </dgm:pt>
    <dgm:pt modelId="{DE7D6420-F456-4B06-8CC4-E42C3062CE57}" type="pres">
      <dgm:prSet presAssocID="{D6CCAB7E-3B3E-44AB-9DF6-4F2261D01CA1}" presName="textRect" presStyleLbl="revTx" presStyleIdx="0" presStyleCnt="4">
        <dgm:presLayoutVars>
          <dgm:chMax val="1"/>
          <dgm:chPref val="1"/>
        </dgm:presLayoutVars>
      </dgm:prSet>
      <dgm:spPr/>
    </dgm:pt>
    <dgm:pt modelId="{8F004ED0-47D7-41C8-BE3F-6BF964AA8F76}" type="pres">
      <dgm:prSet presAssocID="{647EF602-8456-4F9A-8F25-31B8C80BFAD5}" presName="sibTrans" presStyleCnt="0"/>
      <dgm:spPr/>
    </dgm:pt>
    <dgm:pt modelId="{137E2BE8-5331-4DB8-8D3E-49268DE98C68}" type="pres">
      <dgm:prSet presAssocID="{300BEE57-F4EF-402D-9C91-DABCD8563CCE}" presName="compNode" presStyleCnt="0"/>
      <dgm:spPr/>
    </dgm:pt>
    <dgm:pt modelId="{FD7704C0-80B9-4C6D-9DF4-F84D5098699B}" type="pres">
      <dgm:prSet presAssocID="{300BEE57-F4EF-402D-9C91-DABCD8563C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BC325DDD-22C7-4125-9716-3268BEDA7EE0}" type="pres">
      <dgm:prSet presAssocID="{300BEE57-F4EF-402D-9C91-DABCD8563CCE}" presName="spaceRect" presStyleCnt="0"/>
      <dgm:spPr/>
    </dgm:pt>
    <dgm:pt modelId="{9AA80C7B-B032-4256-8670-04982D60ACFC}" type="pres">
      <dgm:prSet presAssocID="{300BEE57-F4EF-402D-9C91-DABCD8563CCE}" presName="textRect" presStyleLbl="revTx" presStyleIdx="1" presStyleCnt="4">
        <dgm:presLayoutVars>
          <dgm:chMax val="1"/>
          <dgm:chPref val="1"/>
        </dgm:presLayoutVars>
      </dgm:prSet>
      <dgm:spPr/>
    </dgm:pt>
    <dgm:pt modelId="{AD9F1734-9E28-4D8D-8F7E-E7958B70547E}" type="pres">
      <dgm:prSet presAssocID="{D958E110-FB9A-4C0C-A525-0BFFB73B1B2D}" presName="sibTrans" presStyleCnt="0"/>
      <dgm:spPr/>
    </dgm:pt>
    <dgm:pt modelId="{5E6FF520-9781-466E-9661-D2210F1E947B}" type="pres">
      <dgm:prSet presAssocID="{08F152B2-9D87-4C61-ABAE-55EBA227A241}" presName="compNode" presStyleCnt="0"/>
      <dgm:spPr/>
    </dgm:pt>
    <dgm:pt modelId="{EEAA86A5-F406-43B4-95C3-0C4AF67A3214}" type="pres">
      <dgm:prSet presAssocID="{08F152B2-9D87-4C61-ABAE-55EBA227A2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387E1E9-506F-4BED-9A57-5AD7EF5D6CEC}" type="pres">
      <dgm:prSet presAssocID="{08F152B2-9D87-4C61-ABAE-55EBA227A241}" presName="spaceRect" presStyleCnt="0"/>
      <dgm:spPr/>
    </dgm:pt>
    <dgm:pt modelId="{E686E28A-35AC-4694-8034-55E2D86ED6B0}" type="pres">
      <dgm:prSet presAssocID="{08F152B2-9D87-4C61-ABAE-55EBA227A241}" presName="textRect" presStyleLbl="revTx" presStyleIdx="2" presStyleCnt="4" custScaleX="130021">
        <dgm:presLayoutVars>
          <dgm:chMax val="1"/>
          <dgm:chPref val="1"/>
        </dgm:presLayoutVars>
      </dgm:prSet>
      <dgm:spPr/>
    </dgm:pt>
    <dgm:pt modelId="{BE1BAD08-380D-4A0C-BC0C-A51A3BA61356}" type="pres">
      <dgm:prSet presAssocID="{E86CEF3C-880B-443D-B1CA-7590BD0E51D7}" presName="sibTrans" presStyleCnt="0"/>
      <dgm:spPr/>
    </dgm:pt>
    <dgm:pt modelId="{FE7EA7CF-D8A7-4D26-A0FF-FFC604D09FE5}" type="pres">
      <dgm:prSet presAssocID="{E5226C6C-7180-40AF-93C7-262F09E0E3AF}" presName="compNode" presStyleCnt="0"/>
      <dgm:spPr/>
    </dgm:pt>
    <dgm:pt modelId="{3105554A-9D6E-475A-8CFE-25CDBD9D5005}" type="pres">
      <dgm:prSet presAssocID="{E5226C6C-7180-40AF-93C7-262F09E0E3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 with solid fill"/>
        </a:ext>
      </dgm:extLst>
    </dgm:pt>
    <dgm:pt modelId="{0285CA18-0056-42AA-837F-BA05B19F661C}" type="pres">
      <dgm:prSet presAssocID="{E5226C6C-7180-40AF-93C7-262F09E0E3AF}" presName="spaceRect" presStyleCnt="0"/>
      <dgm:spPr/>
    </dgm:pt>
    <dgm:pt modelId="{3243420A-1B08-4799-9125-0C999668C224}" type="pres">
      <dgm:prSet presAssocID="{E5226C6C-7180-40AF-93C7-262F09E0E3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A25D02-DF63-4369-9EC0-E22E6D7902A3}" type="presOf" srcId="{E5226C6C-7180-40AF-93C7-262F09E0E3AF}" destId="{3243420A-1B08-4799-9125-0C999668C224}" srcOrd="0" destOrd="0" presId="urn:microsoft.com/office/officeart/2018/2/layout/IconLabelList"/>
    <dgm:cxn modelId="{3562EF3F-F78B-4AEF-8647-CCADE24C2F58}" type="presOf" srcId="{D6CCAB7E-3B3E-44AB-9DF6-4F2261D01CA1}" destId="{DE7D6420-F456-4B06-8CC4-E42C3062CE57}" srcOrd="0" destOrd="0" presId="urn:microsoft.com/office/officeart/2018/2/layout/IconLabelList"/>
    <dgm:cxn modelId="{D297AE44-8FBF-4BD3-A929-F9F219A67539}" type="presOf" srcId="{08F152B2-9D87-4C61-ABAE-55EBA227A241}" destId="{E686E28A-35AC-4694-8034-55E2D86ED6B0}" srcOrd="0" destOrd="0" presId="urn:microsoft.com/office/officeart/2018/2/layout/IconLabelList"/>
    <dgm:cxn modelId="{92D59677-90E2-4B8F-881B-D200224885C6}" type="presOf" srcId="{CFE229CA-F857-4E1F-892A-439077A152F2}" destId="{9D3FDC00-2C37-47C5-841B-AB8E55CB0593}" srcOrd="0" destOrd="0" presId="urn:microsoft.com/office/officeart/2018/2/layout/IconLabelList"/>
    <dgm:cxn modelId="{EFD87090-55F8-4A83-ADE6-86B5907418B4}" srcId="{CFE229CA-F857-4E1F-892A-439077A152F2}" destId="{300BEE57-F4EF-402D-9C91-DABCD8563CCE}" srcOrd="1" destOrd="0" parTransId="{C2A2CCAB-343E-40BE-8049-B40EDFEBF373}" sibTransId="{D958E110-FB9A-4C0C-A525-0BFFB73B1B2D}"/>
    <dgm:cxn modelId="{0D681CB5-9EDF-4E22-9DDF-495159C99C93}" type="presOf" srcId="{300BEE57-F4EF-402D-9C91-DABCD8563CCE}" destId="{9AA80C7B-B032-4256-8670-04982D60ACFC}" srcOrd="0" destOrd="0" presId="urn:microsoft.com/office/officeart/2018/2/layout/IconLabelList"/>
    <dgm:cxn modelId="{13AD74BD-E6EB-4BD1-A626-34F4A37412E7}" srcId="{CFE229CA-F857-4E1F-892A-439077A152F2}" destId="{D6CCAB7E-3B3E-44AB-9DF6-4F2261D01CA1}" srcOrd="0" destOrd="0" parTransId="{60205FF7-03F5-4FEF-A038-99FC830E235A}" sibTransId="{647EF602-8456-4F9A-8F25-31B8C80BFAD5}"/>
    <dgm:cxn modelId="{7AD223E5-986E-41C5-A115-6FC291400FB5}" srcId="{CFE229CA-F857-4E1F-892A-439077A152F2}" destId="{08F152B2-9D87-4C61-ABAE-55EBA227A241}" srcOrd="2" destOrd="0" parTransId="{8317E977-7614-4881-8217-4E274601C2BF}" sibTransId="{E86CEF3C-880B-443D-B1CA-7590BD0E51D7}"/>
    <dgm:cxn modelId="{5DEF69F9-38F2-445F-A5D6-96301FF39329}" srcId="{CFE229CA-F857-4E1F-892A-439077A152F2}" destId="{E5226C6C-7180-40AF-93C7-262F09E0E3AF}" srcOrd="3" destOrd="0" parTransId="{9AB8003E-C191-4B35-B330-E72048D00E9E}" sibTransId="{5362D430-3542-4AE5-8895-77F7280F2F24}"/>
    <dgm:cxn modelId="{19BDED7E-56A4-407A-AAB6-F86128A0F652}" type="presParOf" srcId="{9D3FDC00-2C37-47C5-841B-AB8E55CB0593}" destId="{0EC8FD1E-6BE4-404F-B42B-70E87A0C9C84}" srcOrd="0" destOrd="0" presId="urn:microsoft.com/office/officeart/2018/2/layout/IconLabelList"/>
    <dgm:cxn modelId="{635685F2-5E97-4E2C-A278-50128329BBFB}" type="presParOf" srcId="{0EC8FD1E-6BE4-404F-B42B-70E87A0C9C84}" destId="{2FE6F8C8-54F1-47D2-B6A9-A6D1470C3C98}" srcOrd="0" destOrd="0" presId="urn:microsoft.com/office/officeart/2018/2/layout/IconLabelList"/>
    <dgm:cxn modelId="{79047BD3-957F-42FE-8882-B62102602F35}" type="presParOf" srcId="{0EC8FD1E-6BE4-404F-B42B-70E87A0C9C84}" destId="{1BF06960-07BC-406C-82E7-0991344737FE}" srcOrd="1" destOrd="0" presId="urn:microsoft.com/office/officeart/2018/2/layout/IconLabelList"/>
    <dgm:cxn modelId="{0958B7E4-D9A7-4A58-AC4F-274C717B97BB}" type="presParOf" srcId="{0EC8FD1E-6BE4-404F-B42B-70E87A0C9C84}" destId="{DE7D6420-F456-4B06-8CC4-E42C3062CE57}" srcOrd="2" destOrd="0" presId="urn:microsoft.com/office/officeart/2018/2/layout/IconLabelList"/>
    <dgm:cxn modelId="{7E3E205D-C0A7-4B9D-A798-7916CF30512B}" type="presParOf" srcId="{9D3FDC00-2C37-47C5-841B-AB8E55CB0593}" destId="{8F004ED0-47D7-41C8-BE3F-6BF964AA8F76}" srcOrd="1" destOrd="0" presId="urn:microsoft.com/office/officeart/2018/2/layout/IconLabelList"/>
    <dgm:cxn modelId="{A78B97C3-3939-4198-9802-C6AD44E66A8C}" type="presParOf" srcId="{9D3FDC00-2C37-47C5-841B-AB8E55CB0593}" destId="{137E2BE8-5331-4DB8-8D3E-49268DE98C68}" srcOrd="2" destOrd="0" presId="urn:microsoft.com/office/officeart/2018/2/layout/IconLabelList"/>
    <dgm:cxn modelId="{64DFEABD-AF77-4081-9728-BE342FA57E81}" type="presParOf" srcId="{137E2BE8-5331-4DB8-8D3E-49268DE98C68}" destId="{FD7704C0-80B9-4C6D-9DF4-F84D5098699B}" srcOrd="0" destOrd="0" presId="urn:microsoft.com/office/officeart/2018/2/layout/IconLabelList"/>
    <dgm:cxn modelId="{E369C74C-6095-4AB8-B878-61C20B81B20A}" type="presParOf" srcId="{137E2BE8-5331-4DB8-8D3E-49268DE98C68}" destId="{BC325DDD-22C7-4125-9716-3268BEDA7EE0}" srcOrd="1" destOrd="0" presId="urn:microsoft.com/office/officeart/2018/2/layout/IconLabelList"/>
    <dgm:cxn modelId="{27EF34CA-4BE1-4C94-9769-6C457FA9E41F}" type="presParOf" srcId="{137E2BE8-5331-4DB8-8D3E-49268DE98C68}" destId="{9AA80C7B-B032-4256-8670-04982D60ACFC}" srcOrd="2" destOrd="0" presId="urn:microsoft.com/office/officeart/2018/2/layout/IconLabelList"/>
    <dgm:cxn modelId="{EACC4D88-110D-4B8B-A038-3A320A4CBEDC}" type="presParOf" srcId="{9D3FDC00-2C37-47C5-841B-AB8E55CB0593}" destId="{AD9F1734-9E28-4D8D-8F7E-E7958B70547E}" srcOrd="3" destOrd="0" presId="urn:microsoft.com/office/officeart/2018/2/layout/IconLabelList"/>
    <dgm:cxn modelId="{B63210BB-6727-42F7-A9A0-137CA89618F2}" type="presParOf" srcId="{9D3FDC00-2C37-47C5-841B-AB8E55CB0593}" destId="{5E6FF520-9781-466E-9661-D2210F1E947B}" srcOrd="4" destOrd="0" presId="urn:microsoft.com/office/officeart/2018/2/layout/IconLabelList"/>
    <dgm:cxn modelId="{F16EA45A-D9B1-4893-A1BC-40DB18CA45DC}" type="presParOf" srcId="{5E6FF520-9781-466E-9661-D2210F1E947B}" destId="{EEAA86A5-F406-43B4-95C3-0C4AF67A3214}" srcOrd="0" destOrd="0" presId="urn:microsoft.com/office/officeart/2018/2/layout/IconLabelList"/>
    <dgm:cxn modelId="{9346D9BC-6CC9-4F35-96EB-3C88128A603E}" type="presParOf" srcId="{5E6FF520-9781-466E-9661-D2210F1E947B}" destId="{D387E1E9-506F-4BED-9A57-5AD7EF5D6CEC}" srcOrd="1" destOrd="0" presId="urn:microsoft.com/office/officeart/2018/2/layout/IconLabelList"/>
    <dgm:cxn modelId="{F63826C6-1211-4482-AC24-5DD6666D3190}" type="presParOf" srcId="{5E6FF520-9781-466E-9661-D2210F1E947B}" destId="{E686E28A-35AC-4694-8034-55E2D86ED6B0}" srcOrd="2" destOrd="0" presId="urn:microsoft.com/office/officeart/2018/2/layout/IconLabelList"/>
    <dgm:cxn modelId="{2F61C43B-F3D7-486C-8C8F-0DD2AAB4DC83}" type="presParOf" srcId="{9D3FDC00-2C37-47C5-841B-AB8E55CB0593}" destId="{BE1BAD08-380D-4A0C-BC0C-A51A3BA61356}" srcOrd="5" destOrd="0" presId="urn:microsoft.com/office/officeart/2018/2/layout/IconLabelList"/>
    <dgm:cxn modelId="{26729469-6464-4373-90E2-50D862190535}" type="presParOf" srcId="{9D3FDC00-2C37-47C5-841B-AB8E55CB0593}" destId="{FE7EA7CF-D8A7-4D26-A0FF-FFC604D09FE5}" srcOrd="6" destOrd="0" presId="urn:microsoft.com/office/officeart/2018/2/layout/IconLabelList"/>
    <dgm:cxn modelId="{9180E85A-6062-48A5-B697-C83922A599B6}" type="presParOf" srcId="{FE7EA7CF-D8A7-4D26-A0FF-FFC604D09FE5}" destId="{3105554A-9D6E-475A-8CFE-25CDBD9D5005}" srcOrd="0" destOrd="0" presId="urn:microsoft.com/office/officeart/2018/2/layout/IconLabelList"/>
    <dgm:cxn modelId="{50051BBF-96E3-40C7-B1E9-8D03F496FB0E}" type="presParOf" srcId="{FE7EA7CF-D8A7-4D26-A0FF-FFC604D09FE5}" destId="{0285CA18-0056-42AA-837F-BA05B19F661C}" srcOrd="1" destOrd="0" presId="urn:microsoft.com/office/officeart/2018/2/layout/IconLabelList"/>
    <dgm:cxn modelId="{6F729941-09D7-4C32-9A86-6750B91BD978}" type="presParOf" srcId="{FE7EA7CF-D8A7-4D26-A0FF-FFC604D09FE5}" destId="{3243420A-1B08-4799-9125-0C999668C2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6F8C8-54F1-47D2-B6A9-A6D1470C3C98}">
      <dsp:nvSpPr>
        <dsp:cNvPr id="0" name=""/>
        <dsp:cNvSpPr/>
      </dsp:nvSpPr>
      <dsp:spPr>
        <a:xfrm>
          <a:off x="1165691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D6420-F456-4B06-8CC4-E42C3062CE57}">
      <dsp:nvSpPr>
        <dsp:cNvPr id="0" name=""/>
        <dsp:cNvSpPr/>
      </dsp:nvSpPr>
      <dsp:spPr>
        <a:xfrm>
          <a:off x="690994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noProof="0"/>
            <a:t>Afgelopen</a:t>
          </a:r>
          <a:r>
            <a:rPr lang="en-US" sz="2200" kern="1200"/>
            <a:t> sprint</a:t>
          </a:r>
        </a:p>
      </dsp:txBody>
      <dsp:txXfrm>
        <a:off x="690994" y="1290750"/>
        <a:ext cx="1726171" cy="690468"/>
      </dsp:txXfrm>
    </dsp:sp>
    <dsp:sp modelId="{FD7704C0-80B9-4C6D-9DF4-F84D5098699B}">
      <dsp:nvSpPr>
        <dsp:cNvPr id="0" name=""/>
        <dsp:cNvSpPr/>
      </dsp:nvSpPr>
      <dsp:spPr>
        <a:xfrm>
          <a:off x="3193943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0C7B-B032-4256-8670-04982D60ACFC}">
      <dsp:nvSpPr>
        <dsp:cNvPr id="0" name=""/>
        <dsp:cNvSpPr/>
      </dsp:nvSpPr>
      <dsp:spPr>
        <a:xfrm>
          <a:off x="2719246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Transfer document</a:t>
          </a:r>
        </a:p>
      </dsp:txBody>
      <dsp:txXfrm>
        <a:off x="2719246" y="1290750"/>
        <a:ext cx="1726171" cy="690468"/>
      </dsp:txXfrm>
    </dsp:sp>
    <dsp:sp modelId="{EEAA86A5-F406-43B4-95C3-0C4AF67A3214}">
      <dsp:nvSpPr>
        <dsp:cNvPr id="0" name=""/>
        <dsp:cNvSpPr/>
      </dsp:nvSpPr>
      <dsp:spPr>
        <a:xfrm>
          <a:off x="1165691" y="2412762"/>
          <a:ext cx="776777" cy="77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E28A-35AC-4694-8034-55E2D86ED6B0}">
      <dsp:nvSpPr>
        <dsp:cNvPr id="0" name=""/>
        <dsp:cNvSpPr/>
      </dsp:nvSpPr>
      <dsp:spPr>
        <a:xfrm>
          <a:off x="431887" y="3453178"/>
          <a:ext cx="2244385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 demo</a:t>
          </a:r>
        </a:p>
      </dsp:txBody>
      <dsp:txXfrm>
        <a:off x="431887" y="3453178"/>
        <a:ext cx="2244385" cy="690468"/>
      </dsp:txXfrm>
    </dsp:sp>
    <dsp:sp modelId="{3105554A-9D6E-475A-8CFE-25CDBD9D5005}">
      <dsp:nvSpPr>
        <dsp:cNvPr id="0" name=""/>
        <dsp:cNvSpPr/>
      </dsp:nvSpPr>
      <dsp:spPr>
        <a:xfrm>
          <a:off x="3453050" y="2412762"/>
          <a:ext cx="776777" cy="7767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3420A-1B08-4799-9125-0C999668C224}">
      <dsp:nvSpPr>
        <dsp:cNvPr id="0" name=""/>
        <dsp:cNvSpPr/>
      </dsp:nvSpPr>
      <dsp:spPr>
        <a:xfrm>
          <a:off x="2978353" y="3453178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Video</a:t>
          </a:r>
        </a:p>
      </dsp:txBody>
      <dsp:txXfrm>
        <a:off x="2978353" y="3453178"/>
        <a:ext cx="1726171" cy="69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FC138-D6A8-4BB7-B627-16FCEE5FE3FD}" type="datetimeFigureOut">
              <a:rPr lang="nl-NL" smtClean="0"/>
              <a:t>13-1-2022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56101-8923-4AF2-A090-A9E9580C0D6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684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56101-8923-4AF2-A090-A9E9580C0D6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6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95D1-52B0-450E-AFCA-3DDEAB5E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B99C-3A9F-4BD9-BAC3-461668FF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207B-3F11-4B5F-823C-D3F75455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BB823-1545-4173-B33D-39F65105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DE2F-9370-4A7C-8726-E3C1201B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F914-0A85-45A4-9957-0B267967D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45BEA-0868-41FD-90D1-BB691A27D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623A-F3E3-409B-8E81-8137E656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8A71-246F-46C5-9EBF-E5F4CC4A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34FE-87AC-4BE6-B694-683DD583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E147F-4674-4CE5-BD02-67D5D141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CB16F-0421-498B-BDF1-5A8E09257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0BFE-2EF4-4BB5-989C-D8D481128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4B4B-F1DB-4893-AAED-315614F5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37D6D-01DB-47FA-AD1E-5B6724ADD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5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 using a phone">
            <a:extLst>
              <a:ext uri="{FF2B5EF4-FFF2-40B4-BE49-F238E27FC236}">
                <a16:creationId xmlns:a16="http://schemas.microsoft.com/office/drawing/2014/main" id="{DA2B7D3C-AA2B-4F49-84D5-0D0463B29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r="2035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Afbeelding 19">
            <a:extLst>
              <a:ext uri="{FF2B5EF4-FFF2-40B4-BE49-F238E27FC236}">
                <a16:creationId xmlns:a16="http://schemas.microsoft.com/office/drawing/2014/main" id="{1DA06C1C-3B78-4BC0-B75C-4F7ECAF63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3" b="24023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56FD1-2D53-4F03-AB58-03A7F6A20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nl-NL" sz="1600">
                <a:solidFill>
                  <a:srgbClr val="080808"/>
                </a:solidFill>
              </a:rPr>
              <a:t>Onderdeel van RigS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F8A65-CCFA-4AE9-BF39-2F8FBB000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nl-NL" sz="28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App</a:t>
            </a:r>
            <a:br>
              <a:rPr lang="nl-NL" sz="28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NL" sz="160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5</a:t>
            </a:r>
            <a:endParaRPr lang="nl-NL" sz="280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8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DC34A-F9D9-4571-A22B-E511D282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pPr algn="ctr"/>
            <a:r>
              <a:rPr lang="nl-NL" sz="3600"/>
              <a:t>Inhoud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591CE27-0DED-4559-A1D4-47FC77EC5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7" r="26223" b="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7D6E272-1BF3-47E2-AAFC-77954A224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360455"/>
              </p:ext>
            </p:extLst>
          </p:nvPr>
        </p:nvGraphicFramePr>
        <p:xfrm>
          <a:off x="6412120" y="1782981"/>
          <a:ext cx="5136412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467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EE0A286-8E07-409A-B8BF-BB106D2D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40EB-FA9A-43F4-854B-6AB7FBBC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NL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Afgelopen sprint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EC69-D840-4E1B-918A-17E31E24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867531" cy="3207258"/>
          </a:xfrm>
        </p:spPr>
        <p:txBody>
          <a:bodyPr anchor="t">
            <a:normAutofit/>
          </a:bodyPr>
          <a:lstStyle/>
          <a:p>
            <a:pPr>
              <a:buFont typeface="Calibri" panose="020F0502020204030204" pitchFamily="34" charset="0"/>
              <a:buChar char="⁻"/>
            </a:pPr>
            <a:r>
              <a:rPr lang="en-US" sz="2000"/>
              <a:t>Combine group project to azure web services.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000"/>
              <a:t>Bug fixing.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000"/>
              <a:t>Finish documentation.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000"/>
              <a:t>Transfer document.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000"/>
              <a:t>CI/CD optimalization.</a:t>
            </a:r>
          </a:p>
          <a:p>
            <a:pPr>
              <a:buFont typeface="Calibri" panose="020F0502020204030204" pitchFamily="34" charset="0"/>
              <a:buChar char="⁻"/>
            </a:pPr>
            <a:endParaRPr lang="en-US" sz="17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519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9" descr="Files">
            <a:extLst>
              <a:ext uri="{FF2B5EF4-FFF2-40B4-BE49-F238E27FC236}">
                <a16:creationId xmlns:a16="http://schemas.microsoft.com/office/drawing/2014/main" id="{C9EA4B12-F1D2-42B8-ADF8-73F2A7105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7F878-3AA2-46BE-9860-8042CA96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9891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Transfer document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35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Teacher">
            <a:extLst>
              <a:ext uri="{FF2B5EF4-FFF2-40B4-BE49-F238E27FC236}">
                <a16:creationId xmlns:a16="http://schemas.microsoft.com/office/drawing/2014/main" id="{2D8A099F-969D-4BB2-A47C-C2894D2D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1653" y="2990955"/>
            <a:ext cx="4642190" cy="4642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38C8F-CE6C-4E33-A2FC-38240ED1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2" y="4284557"/>
            <a:ext cx="2949001" cy="831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kern="1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Final DEMO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7ABDC-1BF1-405B-BBC9-74E4DE331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7" b="36517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166CA-75FB-4804-BC90-F8E60E3EF4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8" t="8848" r="4368" b="31948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1D1C3-ACA8-4E45-8F1F-4586FCCA51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7" b="57635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F5054-E5F8-4348-8B4D-3164CB2B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4429" r="-3342" b="17098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52DCC-9E23-4522-A021-723CCC4FE4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47814" r="-2897" b="6690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014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93EB6C91-C234-4652-88A2-87844B8E3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30406">
            <a:off x="176791" y="-90576"/>
            <a:ext cx="2055609" cy="205560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975319"/>
      </p:ext>
    </p:extLst>
  </p:cSld>
  <p:clrMapOvr>
    <a:masterClrMapping/>
  </p:clrMapOvr>
</p:sld>
</file>

<file path=ppt/theme/theme1.xml><?xml version="1.0" encoding="utf-8"?>
<a:theme xmlns:a="http://schemas.openxmlformats.org/drawingml/2006/main" name="WMS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032932-BBA5-472D-A369-8E9A04B3451B}">
  <ds:schemaRefs>
    <ds:schemaRef ds:uri="e59fc1db-72ae-4989-b675-1968d7635609"/>
    <ds:schemaRef ds:uri="edf72ece-323a-4fff-97d1-420404865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9EA721-B360-4ACE-849D-2B674E0556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48F652-6657-43BD-9F8B-AB38F15B7EB1}">
  <ds:schemaRefs>
    <ds:schemaRef ds:uri="e59fc1db-72ae-4989-b675-1968d7635609"/>
    <ds:schemaRef ds:uri="edf72ece-323a-4fff-97d1-42040486572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45</Words>
  <Application>Microsoft Office PowerPoint</Application>
  <PresentationFormat>Breedbeeld</PresentationFormat>
  <Paragraphs>16</Paragraphs>
  <Slides>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WMS</vt:lpstr>
      <vt:lpstr>Customer App Sprint 5</vt:lpstr>
      <vt:lpstr>Inhoud</vt:lpstr>
      <vt:lpstr>Afgelopen sprint</vt:lpstr>
      <vt:lpstr>Transfer document</vt:lpstr>
      <vt:lpstr>Final DEMO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mathijs Jansen</cp:lastModifiedBy>
  <cp:revision>2</cp:revision>
  <dcterms:created xsi:type="dcterms:W3CDTF">2021-11-25T09:19:33Z</dcterms:created>
  <dcterms:modified xsi:type="dcterms:W3CDTF">2022-01-13T14:47:47Z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